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73" r:id="rId3"/>
    <p:sldId id="282" r:id="rId4"/>
    <p:sldId id="258" r:id="rId5"/>
    <p:sldId id="294" r:id="rId6"/>
    <p:sldId id="295" r:id="rId7"/>
    <p:sldId id="296" r:id="rId8"/>
    <p:sldId id="298" r:id="rId9"/>
    <p:sldId id="299" r:id="rId10"/>
    <p:sldId id="300" r:id="rId11"/>
    <p:sldId id="301" r:id="rId12"/>
    <p:sldId id="302" r:id="rId13"/>
    <p:sldId id="283" r:id="rId14"/>
    <p:sldId id="277" r:id="rId15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B95AB3-7569-42F9-A334-21C90FD79730}">
  <a:tblStyle styleId="{FDB95AB3-7569-42F9-A334-21C90FD797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5C74835-5830-4B6E-B6F1-FDE0565631A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0"/>
    <p:restoredTop sz="94673"/>
  </p:normalViewPr>
  <p:slideViewPr>
    <p:cSldViewPr snapToGrid="0">
      <p:cViewPr varScale="1">
        <p:scale>
          <a:sx n="197" d="100"/>
          <a:sy n="197" d="100"/>
        </p:scale>
        <p:origin x="38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16148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199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87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992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475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459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6179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249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798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173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791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.me/InnoAndrez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4540925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354950"/>
            <a:ext cx="5093400" cy="9888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88AF43"/>
          </a:solidFill>
          <a:ln w="9525" cap="flat" cmpd="sng">
            <a:solidFill>
              <a:srgbClr val="88AF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198600" y="486350"/>
            <a:ext cx="46962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Component library, </a:t>
            </a:r>
            <a:r>
              <a:rPr lang="en-US" sz="1800" dirty="0" err="1">
                <a:solidFill>
                  <a:srgbClr val="FFFFFF"/>
                </a:solidFill>
                <a:latin typeface="Tahoma"/>
                <a:ea typeface="Tahoma"/>
                <a:cs typeface="Tahoma"/>
              </a:rPr>
              <a:t>storybooking</a:t>
            </a:r>
            <a:r>
              <a:rPr lang="en-US" sz="18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 </a:t>
            </a:r>
            <a:br>
              <a:rPr lang="en-US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endParaRPr lang="ru-RU" sz="1800"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88956F-8C1E-A744-B884-9B619C7F4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700" y="1852946"/>
            <a:ext cx="1600200" cy="1270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A11A0D-450D-E24F-927C-DCCA7B78C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779" y="448196"/>
            <a:ext cx="1270000" cy="1270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4D358E-E797-A64B-B10C-F1A887633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189" y="2477309"/>
            <a:ext cx="2347347" cy="17478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882E22-6B5F-6648-B2FA-29D5A9FD4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01" y="3151091"/>
            <a:ext cx="3845121" cy="10856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Webpack-</a:t>
              </a:r>
              <a:r>
                <a:rPr lang="en-US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utils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" name="Google Shape;79;p15">
            <a:extLst>
              <a:ext uri="{FF2B5EF4-FFF2-40B4-BE49-F238E27FC236}">
                <a16:creationId xmlns:a16="http://schemas.microsoft.com/office/drawing/2014/main" id="{9D0226D0-B064-F74A-BC60-96F49722FCA4}"/>
              </a:ext>
            </a:extLst>
          </p:cNvPr>
          <p:cNvSpPr txBox="1"/>
          <p:nvPr/>
        </p:nvSpPr>
        <p:spPr>
          <a:xfrm>
            <a:off x="231950" y="1196700"/>
            <a:ext cx="5552765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Общие настройки окружения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Такие как настройки </a:t>
            </a:r>
            <a:r>
              <a:rPr lang="ru-RU" sz="1600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транспилятора</a:t>
            </a: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babel </a:t>
            </a: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или </a:t>
            </a:r>
            <a:r>
              <a:rPr lang="en-US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typescript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Подключенные плагины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Обработка </a:t>
            </a:r>
            <a:r>
              <a:rPr lang="en-US" sz="1600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css</a:t>
            </a:r>
            <a:r>
              <a:rPr lang="en-US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к примеру </a:t>
            </a:r>
            <a:r>
              <a:rPr lang="en-US" sz="1600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postcss</a:t>
            </a:r>
            <a:r>
              <a:rPr lang="en-US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и его плагины</a:t>
            </a:r>
            <a:endParaRPr lang="en-US" sz="16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87FF693-EFDF-3A49-8CD4-4581DACC9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868" y="901430"/>
            <a:ext cx="2607434" cy="387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64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MATERIAL-UI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13FE9A-F8E0-1D4D-B6E7-DAC36FDEB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8" y="1170013"/>
            <a:ext cx="8242570" cy="23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57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Storybook vs </a:t>
              </a:r>
              <a:r>
                <a:rPr lang="en-US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Styleguidist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9AFC296-CCA1-AE49-B3C6-F37BD14F4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35" y="1108400"/>
            <a:ext cx="74803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44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4482" cy="3416400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Зачем нужен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ui</a:t>
            </a: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kit?</a:t>
            </a: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Чем отличается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Storybook </a:t>
            </a: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Styleguidist</a:t>
            </a: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Выгодно ли использовать готовый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ui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kit </a:t>
            </a: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или лучше написать свой?</a:t>
            </a:r>
          </a:p>
        </p:txBody>
      </p:sp>
      <p:sp>
        <p:nvSpPr>
          <p:cNvPr id="10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2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Вопросы для самоконтроля</a:t>
              </a:r>
              <a:endParaRPr lang="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868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Вопросы?</a:t>
            </a:r>
          </a:p>
        </p:txBody>
      </p:sp>
      <p:sp>
        <p:nvSpPr>
          <p:cNvPr id="11" name="Подзаголовок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@</a:t>
            </a:r>
            <a:r>
              <a:rPr lang="en-US" dirty="0" err="1">
                <a:hlinkClick r:id="rId2"/>
              </a:rPr>
              <a:t>InnoAndrez</a:t>
            </a:r>
            <a:endParaRPr lang="ru-RU" dirty="0"/>
          </a:p>
        </p:txBody>
      </p:sp>
      <p:grpSp>
        <p:nvGrpSpPr>
          <p:cNvPr id="12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3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5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432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702900"/>
            <a:ext cx="4875936" cy="3865975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Цель 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Научится создавать свой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ui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-kit</a:t>
            </a:r>
          </a:p>
          <a:p>
            <a:pPr marL="139700" indent="0">
              <a:lnSpc>
                <a:spcPct val="150000"/>
              </a:lnSpc>
              <a:buNone/>
            </a:pP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Задачи </a:t>
            </a:r>
            <a:endParaRPr lang="ru-RU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Понять что такое </a:t>
            </a:r>
            <a:r>
              <a:rPr lang="en-US" dirty="0" err="1">
                <a:solidFill>
                  <a:schemeClr val="tx1"/>
                </a:solidFill>
              </a:rPr>
              <a:t>ui</a:t>
            </a:r>
            <a:r>
              <a:rPr lang="en-US" dirty="0">
                <a:solidFill>
                  <a:schemeClr val="tx1"/>
                </a:solidFill>
              </a:rPr>
              <a:t>-kit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Научится пользоваться готовым </a:t>
            </a:r>
            <a:r>
              <a:rPr lang="en-US" dirty="0" err="1">
                <a:solidFill>
                  <a:schemeClr val="tx1"/>
                </a:solidFill>
              </a:rPr>
              <a:t>ui</a:t>
            </a:r>
            <a:r>
              <a:rPr lang="en-US" dirty="0">
                <a:solidFill>
                  <a:schemeClr val="tx1"/>
                </a:solidFill>
              </a:rPr>
              <a:t>-kit</a:t>
            </a:r>
            <a:endParaRPr lang="ru-RU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Написать свой </a:t>
            </a:r>
            <a:r>
              <a:rPr lang="en-US" dirty="0" err="1">
                <a:solidFill>
                  <a:schemeClr val="tx1"/>
                </a:solidFill>
              </a:rPr>
              <a:t>ui</a:t>
            </a:r>
            <a:r>
              <a:rPr lang="en-US" dirty="0">
                <a:solidFill>
                  <a:schemeClr val="tx1"/>
                </a:solidFill>
              </a:rPr>
              <a:t>-kit</a:t>
            </a:r>
            <a:endParaRPr lang="ru-RU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Публикация своего </a:t>
            </a:r>
            <a:r>
              <a:rPr lang="en-US" dirty="0" err="1">
                <a:solidFill>
                  <a:schemeClr val="tx1"/>
                </a:solidFill>
              </a:rPr>
              <a:t>ui</a:t>
            </a:r>
            <a:r>
              <a:rPr lang="en-US" dirty="0">
                <a:solidFill>
                  <a:schemeClr val="tx1"/>
                </a:solidFill>
              </a:rPr>
              <a:t>-kit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Использование своего </a:t>
            </a:r>
            <a:r>
              <a:rPr lang="en-US" dirty="0" err="1">
                <a:solidFill>
                  <a:schemeClr val="tx1"/>
                </a:solidFill>
              </a:rPr>
              <a:t>ui</a:t>
            </a:r>
            <a:r>
              <a:rPr lang="en-US" dirty="0">
                <a:solidFill>
                  <a:schemeClr val="tx1"/>
                </a:solidFill>
              </a:rPr>
              <a:t>-kit</a:t>
            </a:r>
            <a:endParaRPr lang="ru-RU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Цель и задачи </a:t>
              </a: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занятия</a:t>
              </a:r>
            </a:p>
          </p:txBody>
        </p:sp>
      </p:grpSp>
      <p:sp>
        <p:nvSpPr>
          <p:cNvPr id="8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33DB9-9470-1A46-B514-55FE27E7E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067" y="1373717"/>
            <a:ext cx="2616200" cy="26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3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98636" y="930405"/>
            <a:ext cx="5200733" cy="390285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Основные проблемы больших проектов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Что дает общая библиотека компонентов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Виды общих библиотек компонентов</a:t>
            </a:r>
          </a:p>
          <a:p>
            <a:pPr fontAlgn="base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UI kit</a:t>
            </a:r>
          </a:p>
          <a:p>
            <a:pPr fontAlgn="base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Core component</a:t>
            </a:r>
            <a:endParaRPr lang="ru-RU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Utilities</a:t>
            </a:r>
            <a:endParaRPr lang="ru-RU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Webpack-</a:t>
            </a:r>
            <a:r>
              <a:rPr lang="en-US" dirty="0" err="1">
                <a:solidFill>
                  <a:schemeClr val="tx1"/>
                </a:solidFill>
              </a:rPr>
              <a:t>utils</a:t>
            </a:r>
            <a:endParaRPr lang="ru-RU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Рассмотреть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работу с </a:t>
            </a:r>
            <a:r>
              <a:rPr lang="en-US" dirty="0">
                <a:solidFill>
                  <a:schemeClr val="tx1"/>
                </a:solidFill>
              </a:rPr>
              <a:t>MATERIAL-UI</a:t>
            </a:r>
            <a:endParaRPr lang="ru-RU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Storybook vs </a:t>
            </a:r>
            <a:r>
              <a:rPr lang="en-US" dirty="0" err="1">
                <a:solidFill>
                  <a:schemeClr val="tx1"/>
                </a:solidFill>
              </a:rPr>
              <a:t>Styleguidist</a:t>
            </a:r>
            <a:endParaRPr lang="ru-RU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Пишем и публикуем свой </a:t>
            </a:r>
            <a:r>
              <a:rPr lang="en-US" dirty="0" err="1">
                <a:solidFill>
                  <a:schemeClr val="tx1"/>
                </a:solidFill>
              </a:rPr>
              <a:t>ui</a:t>
            </a:r>
            <a:r>
              <a:rPr lang="en-US" dirty="0">
                <a:solidFill>
                  <a:schemeClr val="tx1"/>
                </a:solidFill>
              </a:rPr>
              <a:t> kit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Ответы на вопросы</a:t>
            </a:r>
          </a:p>
        </p:txBody>
      </p:sp>
      <p:grpSp>
        <p:nvGrpSpPr>
          <p:cNvPr id="5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План занятия</a:t>
              </a:r>
            </a:p>
          </p:txBody>
        </p:sp>
      </p:grpSp>
      <p:sp>
        <p:nvSpPr>
          <p:cNvPr id="8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154262D-A1F6-7F4F-A530-0D8ED5D2E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067" y="1373717"/>
            <a:ext cx="2616200" cy="26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96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Основные проблемы больших проектов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 </a:t>
              </a:r>
            </a:p>
            <a:p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231950" y="1196700"/>
            <a:ext cx="8706104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Большое количество разработчиков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Разный уровень компетенции у разработчиков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Издержки коммуникации между командами разработчиков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Долгий вывод продукта в </a:t>
            </a:r>
            <a:r>
              <a:rPr lang="ru-RU" sz="1800" dirty="0" err="1">
                <a:solidFill>
                  <a:schemeClr val="tx1"/>
                </a:solidFill>
                <a:latin typeface="Tahoma"/>
                <a:ea typeface="Tahoma"/>
                <a:cs typeface="Tahoma"/>
              </a:rPr>
              <a:t>пром</a:t>
            </a:r>
            <a:endParaRPr lang="ru-RU" sz="1800" dirty="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800" dirty="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800" dirty="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800" dirty="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2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Что дает общая библиотека компонентов</a:t>
              </a: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  <p:sp>
        <p:nvSpPr>
          <p:cNvPr id="9" name="Google Shape;79;p15">
            <a:extLst>
              <a:ext uri="{FF2B5EF4-FFF2-40B4-BE49-F238E27FC236}">
                <a16:creationId xmlns:a16="http://schemas.microsoft.com/office/drawing/2014/main" id="{DC452EF0-42FD-5246-9D3B-BAD7843EB85B}"/>
              </a:ext>
            </a:extLst>
          </p:cNvPr>
          <p:cNvSpPr txBox="1"/>
          <p:nvPr/>
        </p:nvSpPr>
        <p:spPr>
          <a:xfrm>
            <a:off x="231950" y="1196700"/>
            <a:ext cx="8706104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Общая кодовая база компонентов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Общая визуализация компонентов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Общие настройки окружения разработки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Снижение трудозатрат на вывод продукта в </a:t>
            </a:r>
            <a:r>
              <a:rPr lang="ru-RU" sz="1800" dirty="0" err="1">
                <a:solidFill>
                  <a:schemeClr val="tx1"/>
                </a:solidFill>
                <a:latin typeface="Tahoma"/>
                <a:ea typeface="Tahoma"/>
                <a:cs typeface="Tahoma"/>
              </a:rPr>
              <a:t>пром</a:t>
            </a:r>
            <a:endParaRPr lang="ru-RU" sz="1800" dirty="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Уменьшение требования к компетенции разработчика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800" dirty="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800" dirty="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2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30716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Виды общих библиотек компонентов</a:t>
              </a: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231950" y="1196700"/>
            <a:ext cx="8706104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tx1"/>
                </a:solidFill>
              </a:rPr>
              <a:t>UI kit</a:t>
            </a:r>
            <a:r>
              <a:rPr lang="ru-RU" sz="1600" dirty="0">
                <a:solidFill>
                  <a:schemeClr val="tx1"/>
                </a:solidFill>
              </a:rPr>
              <a:t> – базовые компоненты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tx1"/>
                </a:solidFill>
              </a:rPr>
              <a:t>Core component</a:t>
            </a:r>
            <a:r>
              <a:rPr lang="ru-RU" sz="1600" dirty="0">
                <a:solidFill>
                  <a:schemeClr val="tx1"/>
                </a:solidFill>
              </a:rPr>
              <a:t> – общие умные компоненты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tx1"/>
                </a:solidFill>
              </a:rPr>
              <a:t>Utilities</a:t>
            </a:r>
            <a:r>
              <a:rPr lang="ru-RU" sz="1600" dirty="0">
                <a:solidFill>
                  <a:schemeClr val="tx1"/>
                </a:solidFill>
              </a:rPr>
              <a:t> – различные общие функции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tx1"/>
                </a:solidFill>
              </a:rPr>
              <a:t>Webpack-</a:t>
            </a:r>
            <a:r>
              <a:rPr lang="en-US" sz="1600" dirty="0" err="1">
                <a:solidFill>
                  <a:schemeClr val="tx1"/>
                </a:solidFill>
              </a:rPr>
              <a:t>utils</a:t>
            </a:r>
            <a:r>
              <a:rPr lang="ru-RU" sz="1600" dirty="0">
                <a:solidFill>
                  <a:schemeClr val="tx1"/>
                </a:solidFill>
              </a:rPr>
              <a:t> – общая конфигурация сборки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762440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UI kit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 </a:t>
              </a: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231950" y="1196700"/>
            <a:ext cx="3931488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Библиотека базовых компонентов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На основе которых строятся более сложные компоненты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42715C-2503-D443-8254-F16C6F6E7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209" y="1061191"/>
            <a:ext cx="4674845" cy="385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38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Core component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 </a:t>
              </a: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" name="Google Shape;79;p15">
            <a:extLst>
              <a:ext uri="{FF2B5EF4-FFF2-40B4-BE49-F238E27FC236}">
                <a16:creationId xmlns:a16="http://schemas.microsoft.com/office/drawing/2014/main" id="{B7E72E92-415B-824E-A01D-07F0BC073C6D}"/>
              </a:ext>
            </a:extLst>
          </p:cNvPr>
          <p:cNvSpPr txBox="1"/>
          <p:nvPr/>
        </p:nvSpPr>
        <p:spPr>
          <a:xfrm>
            <a:off x="231950" y="1196700"/>
            <a:ext cx="5059897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Пере используемые компоненты между проектами которые основаны на библиотеке базовых компонентов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6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A3B997-2C37-CD40-A1B6-B2C4E38A3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381" y="1196700"/>
            <a:ext cx="3072230" cy="347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9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Utilities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" name="Google Shape;79;p15">
            <a:extLst>
              <a:ext uri="{FF2B5EF4-FFF2-40B4-BE49-F238E27FC236}">
                <a16:creationId xmlns:a16="http://schemas.microsoft.com/office/drawing/2014/main" id="{9D0226D0-B064-F74A-BC60-96F49722FCA4}"/>
              </a:ext>
            </a:extLst>
          </p:cNvPr>
          <p:cNvSpPr txBox="1"/>
          <p:nvPr/>
        </p:nvSpPr>
        <p:spPr>
          <a:xfrm>
            <a:off x="231950" y="1196700"/>
            <a:ext cx="5650041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Общие функции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К примеру обработка событий ввода клавиатуры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Или различные математические вычисления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Определение устройства и т.д.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6249B6-13BB-984B-8135-2B4645D81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099" y="1044000"/>
            <a:ext cx="2237711" cy="384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8149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12431</TotalTime>
  <Words>244</Words>
  <Application>Microsoft Macintosh PowerPoint</Application>
  <PresentationFormat>Экран (16:9)</PresentationFormat>
  <Paragraphs>83</Paragraphs>
  <Slides>14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Arial</vt:lpstr>
      <vt:lpstr>Tahoma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Вопросы?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108</cp:revision>
  <dcterms:modified xsi:type="dcterms:W3CDTF">2019-06-23T11:05:04Z</dcterms:modified>
</cp:coreProperties>
</file>